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25"/>
  </p:notesMasterIdLst>
  <p:sldIdLst>
    <p:sldId id="256" r:id="rId2"/>
    <p:sldId id="257" r:id="rId3"/>
    <p:sldId id="26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73" r:id="rId14"/>
    <p:sldId id="270" r:id="rId15"/>
    <p:sldId id="271" r:id="rId16"/>
    <p:sldId id="277" r:id="rId17"/>
    <p:sldId id="274" r:id="rId18"/>
    <p:sldId id="268" r:id="rId19"/>
    <p:sldId id="269" r:id="rId20"/>
    <p:sldId id="272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84" d="100"/>
          <a:sy n="84" d="100"/>
        </p:scale>
        <p:origin x="-140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15B02-7F19-41CE-A54D-AAA5C70B3828}" type="datetimeFigureOut">
              <a:rPr lang="fr-FR" smtClean="0"/>
              <a:pPr/>
              <a:t>23/10/2018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C4951-69CF-485F-A216-4BAB169C05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57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9FE5FD9-97B5-4A7D-9B9F-E009CEBE0980}" type="datetime1">
              <a:rPr lang="fr-FR" smtClean="0"/>
              <a:pPr/>
              <a:t>23/10/2018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fr-FR" smtClean="0"/>
              <a:t>Mme TOURNEUR</a:t>
            </a:r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54FF481-AD93-4FA3-9F2E-C43361C297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6025-7F51-4957-BB27-DD5FA0D3EE74}" type="datetime1">
              <a:rPr lang="fr-FR" smtClean="0"/>
              <a:pPr/>
              <a:t>23/10/2018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Mme TOURNEUR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F481-AD93-4FA3-9F2E-C43361C297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BEFB-BE79-493B-A0E9-2BED26B2914E}" type="datetime1">
              <a:rPr lang="fr-FR" smtClean="0"/>
              <a:pPr/>
              <a:t>23/10/2018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Mme TOURNEUR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F481-AD93-4FA3-9F2E-C43361C297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81CA3D-7587-4231-86DF-48985E66CB5B}" type="datetime1">
              <a:rPr lang="fr-FR" smtClean="0"/>
              <a:pPr/>
              <a:t>23/10/2018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54FF481-AD93-4FA3-9F2E-C43361C297C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fr-FR" smtClean="0"/>
              <a:t>Mme TOURNEUR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834986A-1E84-4579-BC15-BA14CB30ACD1}" type="datetime1">
              <a:rPr lang="fr-FR" smtClean="0"/>
              <a:pPr/>
              <a:t>23/10/2018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fr-FR" smtClean="0"/>
              <a:t>Mme TOURNEUR</a:t>
            </a:r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54FF481-AD93-4FA3-9F2E-C43361C297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86D39-373A-4EE1-8FDD-E973A3E683B5}" type="datetime1">
              <a:rPr lang="fr-FR" smtClean="0"/>
              <a:pPr/>
              <a:t>23/10/2018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Mme TOURNEUR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F481-AD93-4FA3-9F2E-C43361C297C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3EC6-F334-497A-BC36-53BE53EF534A}" type="datetime1">
              <a:rPr lang="fr-FR" smtClean="0"/>
              <a:pPr/>
              <a:t>23/10/2018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Mme TOURNEUR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F481-AD93-4FA3-9F2E-C43361C297C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4BBC23-788A-46DA-8CE6-7E11F05DC1C5}" type="datetime1">
              <a:rPr lang="fr-FR" smtClean="0"/>
              <a:pPr/>
              <a:t>23/10/2018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4FF481-AD93-4FA3-9F2E-C43361C297C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fr-FR" smtClean="0"/>
              <a:t>Mme TOURNEUR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DBE8-4238-491C-912A-F09351DBFA37}" type="datetime1">
              <a:rPr lang="fr-FR" smtClean="0"/>
              <a:pPr/>
              <a:t>23/10/2018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Mme TOURNEUR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F481-AD93-4FA3-9F2E-C43361C297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7DFBDB7-8396-4DE4-B93E-C273058CD7B8}" type="datetime1">
              <a:rPr lang="fr-FR" smtClean="0"/>
              <a:pPr/>
              <a:t>23/10/2018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54FF481-AD93-4FA3-9F2E-C43361C297C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fr-FR" smtClean="0"/>
              <a:t>Mme TOURNEUR</a:t>
            </a: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3A638E-30FB-45D9-B7B2-A9864A1D1FCA}" type="datetime1">
              <a:rPr lang="fr-FR" smtClean="0"/>
              <a:pPr/>
              <a:t>23/10/2018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4FF481-AD93-4FA3-9F2E-C43361C297C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fr-FR" smtClean="0"/>
              <a:t>Mme TOURNEUR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02BDC0-7095-4BBC-8510-99BE1DADBA22}" type="datetime1">
              <a:rPr lang="fr-FR" smtClean="0"/>
              <a:pPr/>
              <a:t>23/10/2018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Mme TOURNEUR</a:t>
            </a:r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54FF481-AD93-4FA3-9F2E-C43361C297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57422" y="1714488"/>
            <a:ext cx="6357966" cy="2018190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Défi scientifique</a:t>
            </a:r>
            <a:br>
              <a:rPr lang="fr-FR" sz="3600" dirty="0" smtClean="0"/>
            </a:br>
            <a:r>
              <a:rPr lang="fr-FR" sz="2800" dirty="0" smtClean="0"/>
              <a:t>Année scolaire 2017-2018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85984" y="4714884"/>
            <a:ext cx="6172200" cy="1371600"/>
          </a:xfrm>
        </p:spPr>
        <p:txBody>
          <a:bodyPr/>
          <a:lstStyle/>
          <a:p>
            <a:pPr algn="ctr"/>
            <a:r>
              <a:rPr lang="fr-FR" dirty="0" smtClean="0"/>
              <a:t>Classe de CM1</a:t>
            </a:r>
            <a:br>
              <a:rPr lang="fr-FR" dirty="0" smtClean="0"/>
            </a:br>
            <a:r>
              <a:rPr lang="fr-FR" dirty="0" smtClean="0"/>
              <a:t>Ecole Ferry-</a:t>
            </a:r>
            <a:r>
              <a:rPr lang="fr-FR" dirty="0" err="1" smtClean="0"/>
              <a:t>Nacry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Saint-Martin-Boulogne</a:t>
            </a:r>
          </a:p>
          <a:p>
            <a:pPr algn="ctr"/>
            <a:r>
              <a:rPr lang="fr-FR" dirty="0" smtClean="0"/>
              <a:t>Circonscription de Marquise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7-Ce que nous avons appris.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On peut communiquer avec différents moyens. On les a classés en fonction du récepteur.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-communication adressée à tous : panneaux de la route, la banderole, le journal.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-communication personnelle : pigeon voyageur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-communication internationale : code morse-pavillons maritimes.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4FF481-AD93-4FA3-9F2E-C43361C297C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7000892" y="6492240"/>
            <a:ext cx="3200400" cy="365760"/>
          </a:xfrm>
        </p:spPr>
        <p:txBody>
          <a:bodyPr/>
          <a:lstStyle/>
          <a:p>
            <a:r>
              <a:rPr lang="fr-FR" dirty="0" smtClean="0"/>
              <a:t>Mme TOURNEUR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8-Nos panneaux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fr-FR" dirty="0" smtClean="0"/>
              <a:t>Pour prolonger le défi, nous avons créé nos propres panneaux. </a:t>
            </a:r>
          </a:p>
          <a:p>
            <a:pPr algn="just"/>
            <a:endParaRPr lang="fr-FR" dirty="0" smtClean="0"/>
          </a:p>
          <a:p>
            <a:pPr algn="just">
              <a:buNone/>
            </a:pPr>
            <a:r>
              <a:rPr lang="fr-FR" dirty="0" smtClean="0"/>
              <a:t>Pour nous assurer que le message soit bien compris, on devait le faire deviner à la maitresse et à l’AVS de la classe. </a:t>
            </a:r>
          </a:p>
          <a:p>
            <a:pPr algn="just">
              <a:buNone/>
            </a:pPr>
            <a:endParaRPr lang="fr-FR" dirty="0" smtClean="0"/>
          </a:p>
          <a:p>
            <a:pPr algn="just">
              <a:buNone/>
            </a:pPr>
            <a:r>
              <a:rPr lang="fr-FR" dirty="0" smtClean="0"/>
              <a:t>Dans un premier temps, elles ne devinaient pas correctement nos messages. Nous avons alors étudié davantage les panneaux routiers. </a:t>
            </a:r>
          </a:p>
          <a:p>
            <a:pPr algn="just">
              <a:buNone/>
            </a:pPr>
            <a:r>
              <a:rPr lang="fr-FR" dirty="0" smtClean="0"/>
              <a:t>Nous avons découvert que suivant la forme du panneau les informations étaient différentes.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4FF481-AD93-4FA3-9F2E-C43361C297C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7072330" y="6492240"/>
            <a:ext cx="3200400" cy="365760"/>
          </a:xfrm>
        </p:spPr>
        <p:txBody>
          <a:bodyPr/>
          <a:lstStyle/>
          <a:p>
            <a:r>
              <a:rPr lang="fr-FR" dirty="0" smtClean="0"/>
              <a:t>Mme TOURNEUR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8-Nos panneaux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fr-FR" dirty="0" smtClean="0"/>
              <a:t>Un rond rouge = une interdiction</a:t>
            </a:r>
          </a:p>
          <a:p>
            <a:pPr algn="just"/>
            <a:r>
              <a:rPr lang="fr-FR" dirty="0" smtClean="0"/>
              <a:t>Un rond bleu=une obligation</a:t>
            </a:r>
          </a:p>
          <a:p>
            <a:pPr algn="just"/>
            <a:r>
              <a:rPr lang="fr-FR" dirty="0" smtClean="0"/>
              <a:t>Un triangle rouge= un danger</a:t>
            </a:r>
          </a:p>
          <a:p>
            <a:pPr algn="just"/>
            <a:r>
              <a:rPr lang="fr-FR" dirty="0" smtClean="0"/>
              <a:t>Un carré bleu=une information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Grâce à ces informations, nous avons réussi à leur faire deviner quelques messages. </a:t>
            </a:r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En voici </a:t>
            </a:r>
            <a:r>
              <a:rPr lang="fr-FR" dirty="0" smtClean="0"/>
              <a:t>quelques-uns</a:t>
            </a:r>
            <a:r>
              <a:rPr lang="fr-FR" dirty="0" smtClean="0"/>
              <a:t>. On vous laisse deviner.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4FF481-AD93-4FA3-9F2E-C43361C297C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7072330" y="6492240"/>
            <a:ext cx="3200400" cy="365760"/>
          </a:xfrm>
        </p:spPr>
        <p:txBody>
          <a:bodyPr/>
          <a:lstStyle/>
          <a:p>
            <a:r>
              <a:rPr lang="fr-FR" dirty="0" smtClean="0"/>
              <a:t>Mme TOURNEUR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085184"/>
            <a:ext cx="7467600" cy="1143000"/>
          </a:xfrm>
        </p:spPr>
        <p:txBody>
          <a:bodyPr/>
          <a:lstStyle/>
          <a:p>
            <a:r>
              <a:rPr lang="fr-FR" dirty="0" smtClean="0"/>
              <a:t>Interdiction de jeter ses déchets à la mer.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4FF481-AD93-4FA3-9F2E-C43361C297C7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7072330" y="6492240"/>
            <a:ext cx="3200400" cy="365760"/>
          </a:xfrm>
        </p:spPr>
        <p:txBody>
          <a:bodyPr/>
          <a:lstStyle/>
          <a:p>
            <a:r>
              <a:rPr lang="fr-FR" dirty="0" smtClean="0"/>
              <a:t>Mme TOURNEUR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42" y="116632"/>
            <a:ext cx="4773910" cy="487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77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7467600" cy="1143000"/>
          </a:xfrm>
        </p:spPr>
        <p:txBody>
          <a:bodyPr/>
          <a:lstStyle/>
          <a:p>
            <a:r>
              <a:rPr lang="fr-FR" dirty="0" smtClean="0"/>
              <a:t>Interdiction de se promener en foret.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4FF481-AD93-4FA3-9F2E-C43361C297C7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7072330" y="6492240"/>
            <a:ext cx="3200400" cy="365760"/>
          </a:xfrm>
        </p:spPr>
        <p:txBody>
          <a:bodyPr/>
          <a:lstStyle/>
          <a:p>
            <a:r>
              <a:rPr lang="fr-FR" dirty="0" smtClean="0"/>
              <a:t>Mme TOURNEUR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7"/>
            <a:ext cx="5084772" cy="478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03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085184"/>
            <a:ext cx="7467600" cy="1143000"/>
          </a:xfrm>
        </p:spPr>
        <p:txBody>
          <a:bodyPr/>
          <a:lstStyle/>
          <a:p>
            <a:r>
              <a:rPr lang="fr-FR" dirty="0" smtClean="0"/>
              <a:t>Interdiction aux animaux d’aller sur la route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4FF481-AD93-4FA3-9F2E-C43361C297C7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7072330" y="6492240"/>
            <a:ext cx="3200400" cy="365760"/>
          </a:xfrm>
        </p:spPr>
        <p:txBody>
          <a:bodyPr/>
          <a:lstStyle/>
          <a:p>
            <a:r>
              <a:rPr lang="fr-FR" dirty="0" smtClean="0"/>
              <a:t>Mme TOURNEUR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2195"/>
            <a:ext cx="284535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06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085184"/>
            <a:ext cx="7467600" cy="1143000"/>
          </a:xfrm>
        </p:spPr>
        <p:txBody>
          <a:bodyPr/>
          <a:lstStyle/>
          <a:p>
            <a:r>
              <a:rPr lang="fr-FR" dirty="0" smtClean="0"/>
              <a:t>Interdiction de prendre des jouets à l’école.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4FF481-AD93-4FA3-9F2E-C43361C297C7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7072330" y="6492240"/>
            <a:ext cx="3200400" cy="365760"/>
          </a:xfrm>
        </p:spPr>
        <p:txBody>
          <a:bodyPr/>
          <a:lstStyle/>
          <a:p>
            <a:r>
              <a:rPr lang="fr-FR" dirty="0" smtClean="0"/>
              <a:t>Mme TOURNEUR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40" y="260648"/>
            <a:ext cx="291465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76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7467600" cy="1143000"/>
          </a:xfrm>
        </p:spPr>
        <p:txBody>
          <a:bodyPr/>
          <a:lstStyle/>
          <a:p>
            <a:r>
              <a:rPr lang="fr-FR" dirty="0" smtClean="0"/>
              <a:t>Interdiction de se promener sur la piste d’atterrissage.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4FF481-AD93-4FA3-9F2E-C43361C297C7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7072330" y="6492240"/>
            <a:ext cx="3200400" cy="365760"/>
          </a:xfrm>
        </p:spPr>
        <p:txBody>
          <a:bodyPr/>
          <a:lstStyle/>
          <a:p>
            <a:r>
              <a:rPr lang="fr-FR" dirty="0" smtClean="0"/>
              <a:t>Mme TOURNEUR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5466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72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7467600" cy="1143000"/>
          </a:xfrm>
        </p:spPr>
        <p:txBody>
          <a:bodyPr/>
          <a:lstStyle/>
          <a:p>
            <a:r>
              <a:rPr lang="fr-FR" dirty="0" smtClean="0"/>
              <a:t>Danger lié au feu.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4FF481-AD93-4FA3-9F2E-C43361C297C7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7072330" y="6492240"/>
            <a:ext cx="3200400" cy="365760"/>
          </a:xfrm>
        </p:spPr>
        <p:txBody>
          <a:bodyPr/>
          <a:lstStyle/>
          <a:p>
            <a:r>
              <a:rPr lang="fr-FR" dirty="0" smtClean="0"/>
              <a:t>Mme TOURNEUR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027231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0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5229200"/>
            <a:ext cx="7467600" cy="1143000"/>
          </a:xfrm>
        </p:spPr>
        <p:txBody>
          <a:bodyPr/>
          <a:lstStyle/>
          <a:p>
            <a:r>
              <a:rPr lang="fr-FR" dirty="0" smtClean="0"/>
              <a:t>Danger lié à la neige.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4FF481-AD93-4FA3-9F2E-C43361C297C7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7072330" y="6492240"/>
            <a:ext cx="3200400" cy="365760"/>
          </a:xfrm>
        </p:spPr>
        <p:txBody>
          <a:bodyPr/>
          <a:lstStyle/>
          <a:p>
            <a:r>
              <a:rPr lang="fr-FR" dirty="0" smtClean="0"/>
              <a:t>Mme TOURNEUR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400600" cy="494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60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1-Avant le défi.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7467600" cy="4902340"/>
          </a:xfrm>
        </p:spPr>
        <p:txBody>
          <a:bodyPr/>
          <a:lstStyle/>
          <a:p>
            <a:pPr algn="just"/>
            <a:r>
              <a:rPr lang="fr-FR" dirty="0" smtClean="0"/>
              <a:t>Nous avons travaillé sur les moyens de communication (voie postale, téléphone et internet).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La situation proposée était : Victor veut envoyer une photo à son cousin pour lui souhaiter son anniversaire. Or Victor habite Paris et son cousin à Marseille. Quel est le trajet de la photo de Victor ? (Activité issue de </a:t>
            </a:r>
            <a:r>
              <a:rPr lang="fr-FR" u="sng" dirty="0" smtClean="0"/>
              <a:t>Comprendre le monde CM1</a:t>
            </a:r>
            <a:r>
              <a:rPr lang="fr-FR" dirty="0" smtClean="0"/>
              <a:t> aux éditions Retz)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4FF481-AD93-4FA3-9F2E-C43361C297C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7000892" y="6492240"/>
            <a:ext cx="3200400" cy="365760"/>
          </a:xfrm>
        </p:spPr>
        <p:txBody>
          <a:bodyPr/>
          <a:lstStyle/>
          <a:p>
            <a:r>
              <a:rPr lang="fr-FR" smtClean="0"/>
              <a:t>Mme TOURNEUR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7467600" cy="1143000"/>
          </a:xfrm>
        </p:spPr>
        <p:txBody>
          <a:bodyPr/>
          <a:lstStyle/>
          <a:p>
            <a:r>
              <a:rPr lang="fr-FR" dirty="0" smtClean="0"/>
              <a:t>Danger : présence de loups et de chasseurs.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4FF481-AD93-4FA3-9F2E-C43361C297C7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7072330" y="6492240"/>
            <a:ext cx="3200400" cy="365760"/>
          </a:xfrm>
        </p:spPr>
        <p:txBody>
          <a:bodyPr/>
          <a:lstStyle/>
          <a:p>
            <a:r>
              <a:rPr lang="fr-FR" dirty="0" smtClean="0"/>
              <a:t>Mme TOURNEUR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88640"/>
            <a:ext cx="44640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38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7467600" cy="1143000"/>
          </a:xfrm>
        </p:spPr>
        <p:txBody>
          <a:bodyPr/>
          <a:lstStyle/>
          <a:p>
            <a:r>
              <a:rPr lang="fr-FR" dirty="0" smtClean="0"/>
              <a:t>Pas de réseau </a:t>
            </a:r>
            <a:r>
              <a:rPr lang="fr-FR" dirty="0" err="1" smtClean="0"/>
              <a:t>wi-fi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4FF481-AD93-4FA3-9F2E-C43361C297C7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7072330" y="6492240"/>
            <a:ext cx="3200400" cy="365760"/>
          </a:xfrm>
        </p:spPr>
        <p:txBody>
          <a:bodyPr/>
          <a:lstStyle/>
          <a:p>
            <a:r>
              <a:rPr lang="fr-FR" dirty="0" smtClean="0"/>
              <a:t>Mme TOURNEUR</a:t>
            </a: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9"/>
            <a:ext cx="4680520" cy="4680520"/>
          </a:xfrm>
          <a:prstGeom prst="rect">
            <a:avLst/>
          </a:prstGeom>
          <a:ln w="127000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278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7467600" cy="1143000"/>
          </a:xfrm>
        </p:spPr>
        <p:txBody>
          <a:bodyPr/>
          <a:lstStyle/>
          <a:p>
            <a:r>
              <a:rPr lang="fr-FR" dirty="0" smtClean="0"/>
              <a:t>Présence d’une plage.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4FF481-AD93-4FA3-9F2E-C43361C297C7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7072330" y="6492240"/>
            <a:ext cx="3200400" cy="365760"/>
          </a:xfrm>
        </p:spPr>
        <p:txBody>
          <a:bodyPr/>
          <a:lstStyle/>
          <a:p>
            <a:r>
              <a:rPr lang="fr-FR" dirty="0" smtClean="0"/>
              <a:t>Mme TOURNEUR</a:t>
            </a:r>
            <a:endParaRPr lang="fr-FR" dirty="0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721" y="620688"/>
            <a:ext cx="3932555" cy="3978275"/>
          </a:xfrm>
          <a:prstGeom prst="rect">
            <a:avLst/>
          </a:prstGeom>
          <a:ln w="127000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67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 smtClean="0"/>
              <a:t>Nous espérons que le jeu vous a plu.</a:t>
            </a:r>
          </a:p>
          <a:p>
            <a:pPr algn="ctr"/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Les CM1 de l’école Ferry-</a:t>
            </a:r>
            <a:r>
              <a:rPr lang="fr-FR" dirty="0" err="1" smtClean="0"/>
              <a:t>Nacry</a:t>
            </a:r>
            <a:r>
              <a:rPr lang="fr-FR" dirty="0" smtClean="0"/>
              <a:t>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4FF481-AD93-4FA3-9F2E-C43361C297C7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7236296" y="6492240"/>
            <a:ext cx="3200400" cy="365760"/>
          </a:xfrm>
        </p:spPr>
        <p:txBody>
          <a:bodyPr/>
          <a:lstStyle/>
          <a:p>
            <a:r>
              <a:rPr lang="fr-FR" dirty="0" smtClean="0"/>
              <a:t>Mme TOURNEUR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54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1-Avant le défi.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4FF481-AD93-4FA3-9F2E-C43361C297C7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7000892" y="6492240"/>
            <a:ext cx="3200400" cy="365760"/>
          </a:xfrm>
        </p:spPr>
        <p:txBody>
          <a:bodyPr/>
          <a:lstStyle/>
          <a:p>
            <a:r>
              <a:rPr lang="fr-FR" smtClean="0"/>
              <a:t>Mme TOURNEUR</a:t>
            </a:r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467600" cy="411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2-Lancement du défi.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« Nous vous mettons au défi d’envoyer un message à distance sans utiliser les moyens traditionnels de communication (courrier, téléphone, internet). </a:t>
            </a:r>
          </a:p>
          <a:p>
            <a:pPr algn="just"/>
            <a:endParaRPr lang="fr-FR" dirty="0" smtClean="0"/>
          </a:p>
          <a:p>
            <a:pPr algn="just">
              <a:buNone/>
            </a:pPr>
            <a:r>
              <a:rPr lang="fr-FR" b="1" u="sng" dirty="0" smtClean="0"/>
              <a:t>Nous avons listé les messages que l’on pouvait envoyer : </a:t>
            </a:r>
          </a:p>
          <a:p>
            <a:pPr algn="just">
              <a:buNone/>
            </a:pPr>
            <a:r>
              <a:rPr lang="fr-FR" dirty="0" smtClean="0"/>
              <a:t>-Prendre des nouvelles, souhaiter une fête ou un anniversaire, présenter ses excuses, prévenir de son absence. </a:t>
            </a:r>
          </a:p>
          <a:p>
            <a:pPr algn="just">
              <a:buNone/>
            </a:pPr>
            <a:r>
              <a:rPr lang="fr-FR" dirty="0" smtClean="0"/>
              <a:t>-Pour demander des informations.</a:t>
            </a:r>
          </a:p>
          <a:p>
            <a:pPr algn="just">
              <a:buNone/>
            </a:pPr>
            <a:r>
              <a:rPr lang="fr-FR" dirty="0" smtClean="0"/>
              <a:t>-Pour demander de l’aide si on a perdu quelque chose. </a:t>
            </a:r>
          </a:p>
          <a:p>
            <a:pPr algn="just">
              <a:buNone/>
            </a:pPr>
            <a:r>
              <a:rPr lang="fr-FR" dirty="0" smtClean="0"/>
              <a:t>-Echanger des idées ou des informations. </a:t>
            </a:r>
          </a:p>
          <a:p>
            <a:pPr algn="just">
              <a:buNone/>
            </a:pPr>
            <a:r>
              <a:rPr lang="fr-FR" dirty="0" smtClean="0"/>
              <a:t>-Avertir  d’un danger. 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4FF481-AD93-4FA3-9F2E-C43361C297C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7000892" y="6492240"/>
            <a:ext cx="3200400" cy="365760"/>
          </a:xfrm>
        </p:spPr>
        <p:txBody>
          <a:bodyPr/>
          <a:lstStyle/>
          <a:p>
            <a:r>
              <a:rPr lang="fr-FR" smtClean="0"/>
              <a:t>Mme TOURNEUR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3-Nos hypothèses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sz="2000" b="1" u="sng" dirty="0" smtClean="0"/>
              <a:t>Nous pensons que l’on peut envoyer un message :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-en lançant une bouteille à la mer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-par un pigeon voyageur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-en accrochant une banderole derrière un avion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-par talkie-walkie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-dans le journal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4FF481-AD93-4FA3-9F2E-C43361C297C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7000892" y="6492240"/>
            <a:ext cx="3200400" cy="365760"/>
          </a:xfrm>
        </p:spPr>
        <p:txBody>
          <a:bodyPr/>
          <a:lstStyle/>
          <a:p>
            <a:r>
              <a:rPr lang="fr-FR" smtClean="0"/>
              <a:t>Mme TOURNEUR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4-Nos recherches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fr-FR" dirty="0" smtClean="0"/>
              <a:t>Nous avons décidé de faire des recherches pour tester la fiabilité de nos hypothèses.</a:t>
            </a:r>
          </a:p>
          <a:p>
            <a:pPr algn="just">
              <a:buNone/>
            </a:pPr>
            <a:endParaRPr lang="fr-FR" dirty="0" smtClean="0"/>
          </a:p>
          <a:p>
            <a:pPr algn="just">
              <a:buNone/>
            </a:pPr>
            <a:r>
              <a:rPr lang="fr-FR" dirty="0" smtClean="0"/>
              <a:t>-la bouteille à la mer : en janvier 2018, une bouteille a été retrouvée sur une plage australienne. Celle-ci avait été jetée 132 ans plus tôt.</a:t>
            </a:r>
          </a:p>
          <a:p>
            <a:pPr algn="just">
              <a:buNone/>
            </a:pPr>
            <a:endParaRPr lang="fr-FR" dirty="0" smtClean="0"/>
          </a:p>
          <a:p>
            <a:pPr algn="just">
              <a:buNone/>
            </a:pPr>
            <a:r>
              <a:rPr lang="fr-FR" dirty="0" smtClean="0"/>
              <a:t>-le pigeon voyageur . Il est utilisé depuis l’Antiquité car le pigeon a la capacité de revenir au point de départ. Les Egyptiens les emploient déjà en temps de guerre. Le pigeon devient aussi un messager pendant les deux guerres mondiales.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4FF481-AD93-4FA3-9F2E-C43361C297C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7000892" y="6492240"/>
            <a:ext cx="3200400" cy="365760"/>
          </a:xfrm>
        </p:spPr>
        <p:txBody>
          <a:bodyPr/>
          <a:lstStyle/>
          <a:p>
            <a:r>
              <a:rPr lang="fr-FR" smtClean="0"/>
              <a:t>Mme TOURNEUR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4-Nos recherches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fr-FR" dirty="0" smtClean="0"/>
              <a:t>-accrocher une banderole . Ce système est surtout utilisé pour des publicités. </a:t>
            </a:r>
          </a:p>
          <a:p>
            <a:pPr algn="just">
              <a:buNone/>
            </a:pPr>
            <a:endParaRPr lang="fr-FR" dirty="0" smtClean="0"/>
          </a:p>
          <a:p>
            <a:pPr algn="just">
              <a:buNone/>
            </a:pPr>
            <a:r>
              <a:rPr lang="fr-FR" dirty="0" smtClean="0"/>
              <a:t>-le talkie-walkie : permet d’envoyer un message oral dans un rayon de quelques mètres jusque à une dizaine de kilomètres. </a:t>
            </a:r>
          </a:p>
          <a:p>
            <a:pPr algn="just">
              <a:buNone/>
            </a:pPr>
            <a:endParaRPr lang="fr-FR" dirty="0" smtClean="0"/>
          </a:p>
          <a:p>
            <a:pPr algn="just">
              <a:buNone/>
            </a:pPr>
            <a:r>
              <a:rPr lang="fr-FR" dirty="0" smtClean="0"/>
              <a:t>-le journal : pendant la semaine de la presse, nous avons découvert la structure d’un journal. Il est possible de passer des petites annonces.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4FF481-AD93-4FA3-9F2E-C43361C297C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7000892" y="6492240"/>
            <a:ext cx="3200400" cy="365760"/>
          </a:xfrm>
        </p:spPr>
        <p:txBody>
          <a:bodyPr/>
          <a:lstStyle/>
          <a:p>
            <a:r>
              <a:rPr lang="fr-FR" smtClean="0"/>
              <a:t>Mme TOURNEUR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467600" cy="1143000"/>
          </a:xfrm>
        </p:spPr>
        <p:txBody>
          <a:bodyPr/>
          <a:lstStyle/>
          <a:p>
            <a:r>
              <a:rPr lang="fr-FR" dirty="0" smtClean="0"/>
              <a:t>5-Nos 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-la bouteille à la mer : fonctionne mais la date de réception et le récepteur ne sont pas connus.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-le pigeon voyageur : fiable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-la banderole : fiable quand le public visé est large. Mais on ne peut pas transmettre de messages personnels.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-par talkie-walkie : ce système est proche du téléphone.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-par journal : fiable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4FF481-AD93-4FA3-9F2E-C43361C297C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7000892" y="6492240"/>
            <a:ext cx="3200400" cy="365760"/>
          </a:xfrm>
        </p:spPr>
        <p:txBody>
          <a:bodyPr/>
          <a:lstStyle/>
          <a:p>
            <a:r>
              <a:rPr lang="fr-FR" smtClean="0"/>
              <a:t>Mme TOURNEUR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6-Informations supplémentaires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Lors de nos recherches, nous avons découvert d’autres moyens de communication,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-les panneaux de la route.</a:t>
            </a:r>
          </a:p>
          <a:p>
            <a:pPr>
              <a:buNone/>
            </a:pPr>
            <a:r>
              <a:rPr lang="fr-FR" dirty="0" smtClean="0"/>
              <a:t>-le code morse</a:t>
            </a:r>
          </a:p>
          <a:p>
            <a:pPr>
              <a:buNone/>
            </a:pPr>
            <a:r>
              <a:rPr lang="fr-FR" dirty="0" smtClean="0"/>
              <a:t>-les pavillons maritimes : chaque drapeau a </a:t>
            </a:r>
            <a:r>
              <a:rPr lang="fr-FR" smtClean="0"/>
              <a:t>une signification. 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-les dessins dans les grottes laissés par les hommes préhistoriques.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4FF481-AD93-4FA3-9F2E-C43361C297C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7000892" y="6492240"/>
            <a:ext cx="3200400" cy="365760"/>
          </a:xfrm>
        </p:spPr>
        <p:txBody>
          <a:bodyPr/>
          <a:lstStyle/>
          <a:p>
            <a:r>
              <a:rPr lang="fr-FR" dirty="0" smtClean="0"/>
              <a:t>Mme TOURNEUR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111</TotalTime>
  <Words>722</Words>
  <Application>Microsoft Office PowerPoint</Application>
  <PresentationFormat>Affichage à l'écran (4:3)</PresentationFormat>
  <Paragraphs>141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Oriel</vt:lpstr>
      <vt:lpstr>Défi scientifique Année scolaire 2017-2018 </vt:lpstr>
      <vt:lpstr>1-Avant le défi.</vt:lpstr>
      <vt:lpstr>1-Avant le défi.</vt:lpstr>
      <vt:lpstr>2-Lancement du défi. </vt:lpstr>
      <vt:lpstr>3-Nos hypothèses</vt:lpstr>
      <vt:lpstr>4-Nos recherches</vt:lpstr>
      <vt:lpstr>4-Nos recherches</vt:lpstr>
      <vt:lpstr>5-Nos conclusions</vt:lpstr>
      <vt:lpstr>6-Informations supplémentaires</vt:lpstr>
      <vt:lpstr>7-Ce que nous avons appris. </vt:lpstr>
      <vt:lpstr>8-Nos panneaux</vt:lpstr>
      <vt:lpstr>8-Nos panneaux</vt:lpstr>
      <vt:lpstr>Interdiction de jeter ses déchets à la mer.</vt:lpstr>
      <vt:lpstr>Interdiction de se promener en foret. </vt:lpstr>
      <vt:lpstr>Interdiction aux animaux d’aller sur la route</vt:lpstr>
      <vt:lpstr>Interdiction de prendre des jouets à l’école. </vt:lpstr>
      <vt:lpstr>Interdiction de se promener sur la piste d’atterrissage.</vt:lpstr>
      <vt:lpstr>Danger lié au feu.</vt:lpstr>
      <vt:lpstr>Danger lié à la neige.</vt:lpstr>
      <vt:lpstr>Danger : présence de loups et de chasseurs.</vt:lpstr>
      <vt:lpstr>Pas de réseau wi-fi.</vt:lpstr>
      <vt:lpstr>Présence d’une plage.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Défi scientifique Année scolaire 2017-2018 </dc:title>
  <dc:creator>Marie</dc:creator>
  <cp:lastModifiedBy>Marie</cp:lastModifiedBy>
  <cp:revision>26</cp:revision>
  <dcterms:created xsi:type="dcterms:W3CDTF">2018-04-11T19:32:12Z</dcterms:created>
  <dcterms:modified xsi:type="dcterms:W3CDTF">2018-10-23T08:36:02Z</dcterms:modified>
</cp:coreProperties>
</file>