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80" r:id="rId5"/>
    <p:sldId id="259" r:id="rId6"/>
    <p:sldId id="261" r:id="rId7"/>
    <p:sldId id="262" r:id="rId8"/>
    <p:sldId id="263" r:id="rId9"/>
    <p:sldId id="264" r:id="rId10"/>
    <p:sldId id="278" r:id="rId11"/>
    <p:sldId id="279" r:id="rId12"/>
    <p:sldId id="271" r:id="rId13"/>
    <p:sldId id="274" r:id="rId14"/>
    <p:sldId id="272" r:id="rId15"/>
    <p:sldId id="27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29"/>
    <p:restoredTop sz="94681"/>
  </p:normalViewPr>
  <p:slideViewPr>
    <p:cSldViewPr snapToGrid="0" snapToObjects="1">
      <p:cViewPr varScale="1">
        <p:scale>
          <a:sx n="105" d="100"/>
          <a:sy n="105" d="100"/>
        </p:scale>
        <p:origin x="5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7/1/19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7/1/19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7/1/19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7/1/19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7/1/19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7/1/19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7/1/19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7/1/19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E8C514-2BE3-2A4E-87C8-24169B9F52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Biathlon.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425AA50-795C-2141-8CEF-0146EB74F9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DE l’unité d’apprentissage …vers la rencontre</a:t>
            </a:r>
          </a:p>
        </p:txBody>
      </p:sp>
    </p:spTree>
    <p:extLst>
      <p:ext uri="{BB962C8B-B14F-4D97-AF65-F5344CB8AC3E}">
        <p14:creationId xmlns:p14="http://schemas.microsoft.com/office/powerpoint/2010/main" val="3969608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6A1F50-EEB9-1F45-987B-D873F2E8F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1122795"/>
            <a:ext cx="8825657" cy="1915647"/>
          </a:xfrm>
        </p:spPr>
        <p:txBody>
          <a:bodyPr/>
          <a:lstStyle/>
          <a:p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Planifier, se mettre en projet c’est…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752F2C3-47DF-0D4C-A169-42042A4928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54955" y="3429000"/>
            <a:ext cx="8825658" cy="860400"/>
          </a:xfrm>
        </p:spPr>
        <p:txBody>
          <a:bodyPr>
            <a:noAutofit/>
          </a:bodyPr>
          <a:lstStyle/>
          <a:p>
            <a:r>
              <a:rPr lang="fr-FR" sz="2800" dirty="0"/>
              <a:t>Elaborer une stratégie collective et/ou individuelle et la tester.</a:t>
            </a:r>
          </a:p>
          <a:p>
            <a:r>
              <a:rPr lang="fr-FR" sz="2800" dirty="0"/>
              <a:t>Modifier son projet en fonction du résultat, du ressenti…</a:t>
            </a:r>
          </a:p>
        </p:txBody>
      </p:sp>
    </p:spTree>
    <p:extLst>
      <p:ext uri="{BB962C8B-B14F-4D97-AF65-F5344CB8AC3E}">
        <p14:creationId xmlns:p14="http://schemas.microsoft.com/office/powerpoint/2010/main" val="2819278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A44F33-829E-994C-952B-FCE621273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2492" y="262395"/>
            <a:ext cx="8825657" cy="1915647"/>
          </a:xfrm>
        </p:spPr>
        <p:txBody>
          <a:bodyPr/>
          <a:lstStyle/>
          <a:p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Comment?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20351F-2B28-574B-AA68-D7F0FFC71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54955" y="2607203"/>
            <a:ext cx="8825658" cy="3988401"/>
          </a:xfrm>
        </p:spPr>
        <p:txBody>
          <a:bodyPr>
            <a:noAutofit/>
          </a:bodyPr>
          <a:lstStyle/>
          <a:p>
            <a:r>
              <a:rPr lang="fr-FR" dirty="0"/>
              <a:t>Proposer un travail en binôme pour associer l’observation, l’appropriation des critères de réussite, le retour sur la pratique et la mise en relation avec le projet.</a:t>
            </a:r>
          </a:p>
          <a:p>
            <a:r>
              <a:rPr lang="fr-FR" dirty="0"/>
              <a:t>Inviter les élèves à verbaliser lors de la communication entre les binômes , dans la présentation du projet et/ou de la remédiation.</a:t>
            </a:r>
          </a:p>
          <a:p>
            <a:r>
              <a:rPr lang="fr-FR" dirty="0"/>
              <a:t>Comparer les résultats , confronter les points de vues…</a:t>
            </a:r>
          </a:p>
          <a:p>
            <a:r>
              <a:rPr lang="fr-FR" dirty="0"/>
              <a:t>Elaborer des stratégies en fonction de la tâche proposée.</a:t>
            </a:r>
          </a:p>
        </p:txBody>
      </p:sp>
    </p:spTree>
    <p:extLst>
      <p:ext uri="{BB962C8B-B14F-4D97-AF65-F5344CB8AC3E}">
        <p14:creationId xmlns:p14="http://schemas.microsoft.com/office/powerpoint/2010/main" val="1302070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94C955-922E-7D41-B497-30B6B2E81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83474"/>
          </a:xfrm>
        </p:spPr>
        <p:txBody>
          <a:bodyPr/>
          <a:lstStyle/>
          <a:p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Présentation de l’UA : Biathlon.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237F3E-125A-AB4D-A3E2-A59D6E63C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2947" y="2145792"/>
            <a:ext cx="2946866" cy="411670"/>
          </a:xfrm>
        </p:spPr>
        <p:txBody>
          <a:bodyPr/>
          <a:lstStyle/>
          <a:p>
            <a:r>
              <a:rPr lang="fr-FR" dirty="0"/>
              <a:t>Objets-Contenus d’enseignement.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9265738-35BB-154F-865D-B34AFE84EAC0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-Connaître son allure moyenne de course (celle que je peux répéter sur une distance et/ou une durée de course différente.</a:t>
            </a:r>
          </a:p>
          <a:p>
            <a:endParaRPr lang="fr-FR" dirty="0"/>
          </a:p>
          <a:p>
            <a:r>
              <a:rPr lang="fr-FR" dirty="0"/>
              <a:t>-Gérer son allure de course: alterner les changements de rythme.</a:t>
            </a:r>
          </a:p>
          <a:p>
            <a:endParaRPr lang="fr-FR" dirty="0"/>
          </a:p>
          <a:p>
            <a:r>
              <a:rPr lang="fr-FR" dirty="0"/>
              <a:t>-Maîtriser un lancer précis sous différentes formes.</a:t>
            </a:r>
          </a:p>
          <a:p>
            <a:r>
              <a:rPr lang="fr-FR" dirty="0"/>
              <a:t>-Gérer l’intensité et la précision en fonction de la trajectoire.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796C510-FCF6-9340-8833-A47380DBDF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/>
              <a:t>Situations proposées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84F0B0D-2BF0-A84D-9ED5-3BD766DF342E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r>
              <a:rPr lang="fr-FR" dirty="0"/>
              <a:t>Circuit Running</a:t>
            </a:r>
          </a:p>
          <a:p>
            <a:r>
              <a:rPr lang="fr-FR" dirty="0"/>
              <a:t>Passer de repères extérieurs à des repères sur son corps pour valider l’allure de course.</a:t>
            </a:r>
          </a:p>
          <a:p>
            <a:r>
              <a:rPr lang="fr-FR" dirty="0" err="1"/>
              <a:t>Cf</a:t>
            </a:r>
            <a:r>
              <a:rPr lang="fr-FR" dirty="0"/>
              <a:t> UA ci-jointe</a:t>
            </a:r>
          </a:p>
          <a:p>
            <a:r>
              <a:rPr lang="fr-FR" dirty="0"/>
              <a:t>-Ateliers variant les formes de lancer, les trajectoires, les distances…</a:t>
            </a:r>
          </a:p>
          <a:p>
            <a:r>
              <a:rPr lang="fr-FR" dirty="0"/>
              <a:t>CF UA ci-jointe.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38F3CD9-DCAF-8246-A051-96A1BD520E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Le rôle et la place de l’élève.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A7ABE18C-7A24-D943-87C4-C84E8188CC62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r>
              <a:rPr lang="fr-FR" dirty="0"/>
              <a:t>Un coureur et un observateur.</a:t>
            </a:r>
          </a:p>
          <a:p>
            <a:r>
              <a:rPr lang="fr-FR" dirty="0"/>
              <a:t>Echanger-</a:t>
            </a:r>
            <a:r>
              <a:rPr lang="fr-FR" dirty="0" err="1"/>
              <a:t>Commuiquer</a:t>
            </a:r>
            <a:r>
              <a:rPr lang="fr-FR" dirty="0"/>
              <a:t>-Observer.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-Se connaître : valider  certaines formes de lancer et certaines distances.</a:t>
            </a:r>
          </a:p>
          <a:p>
            <a:r>
              <a:rPr lang="fr-FR" dirty="0"/>
              <a:t>Connaître ses points forts et ses points faibles.</a:t>
            </a:r>
          </a:p>
        </p:txBody>
      </p:sp>
    </p:spTree>
    <p:extLst>
      <p:ext uri="{BB962C8B-B14F-4D97-AF65-F5344CB8AC3E}">
        <p14:creationId xmlns:p14="http://schemas.microsoft.com/office/powerpoint/2010/main" val="3575616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8A7E4F-1CC2-1643-BC86-30C4A62C5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Dispositif circuit Running.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F87E8F-7F07-3A44-BB3D-776553604A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4954" y="2438400"/>
            <a:ext cx="8825659" cy="2362200"/>
          </a:xfrm>
        </p:spPr>
        <p:txBody>
          <a:bodyPr>
            <a:normAutofit/>
          </a:bodyPr>
          <a:lstStyle/>
          <a:p>
            <a:r>
              <a:rPr lang="fr-FR" sz="2800" dirty="0"/>
              <a:t>Une mise en place simple.</a:t>
            </a:r>
          </a:p>
          <a:p>
            <a:r>
              <a:rPr lang="fr-FR" sz="2800" dirty="0"/>
              <a:t>Deux dispositifs différents.</a:t>
            </a:r>
          </a:p>
          <a:p>
            <a:r>
              <a:rPr lang="fr-FR" sz="2800" dirty="0"/>
              <a:t>Matériel utilisé : Plots de couleurs différentes. Un Chronomètre. Un sifflet. Les fiches d’observations.</a:t>
            </a:r>
          </a:p>
        </p:txBody>
      </p:sp>
    </p:spTree>
    <p:extLst>
      <p:ext uri="{BB962C8B-B14F-4D97-AF65-F5344CB8AC3E}">
        <p14:creationId xmlns:p14="http://schemas.microsoft.com/office/powerpoint/2010/main" val="1523918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412137-36F9-F845-8424-E257CEA76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Des évolutions possibles…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8E48687-EE62-9A47-BD2E-968EB35D40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4954" y="2438400"/>
            <a:ext cx="8825659" cy="2362200"/>
          </a:xfrm>
        </p:spPr>
        <p:txBody>
          <a:bodyPr>
            <a:normAutofit/>
          </a:bodyPr>
          <a:lstStyle/>
          <a:p>
            <a:r>
              <a:rPr lang="fr-FR" sz="2400" dirty="0"/>
              <a:t>-Lien avec le Français et les mathématiques </a:t>
            </a:r>
          </a:p>
          <a:p>
            <a:r>
              <a:rPr lang="fr-FR" sz="2400" dirty="0"/>
              <a:t>-Proposer d’autres formes de biathlon:</a:t>
            </a:r>
          </a:p>
          <a:p>
            <a:r>
              <a:rPr lang="fr-FR" sz="2400" dirty="0"/>
              <a:t>Course-lancers athlétiques. Courses-tir à l’arc. Course-Tir au panier basket…</a:t>
            </a:r>
          </a:p>
        </p:txBody>
      </p:sp>
    </p:spTree>
    <p:extLst>
      <p:ext uri="{BB962C8B-B14F-4D97-AF65-F5344CB8AC3E}">
        <p14:creationId xmlns:p14="http://schemas.microsoft.com/office/powerpoint/2010/main" val="188796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0BBEA1E7-32FD-5342-A9ED-F2D5C4678AE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076008"/>
            <a:ext cx="5029200" cy="4705985"/>
          </a:xfrm>
          <a:prstGeom prst="rect">
            <a:avLst/>
          </a:prstGeom>
          <a:noFill/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0E80BCD7-E520-0043-A878-A65A27554DF8}"/>
              </a:ext>
            </a:extLst>
          </p:cNvPr>
          <p:cNvSpPr txBox="1"/>
          <p:nvPr/>
        </p:nvSpPr>
        <p:spPr>
          <a:xfrm>
            <a:off x="280416" y="552787"/>
            <a:ext cx="47868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Merci de votre attention…</a:t>
            </a:r>
          </a:p>
        </p:txBody>
      </p:sp>
    </p:spTree>
    <p:extLst>
      <p:ext uri="{BB962C8B-B14F-4D97-AF65-F5344CB8AC3E}">
        <p14:creationId xmlns:p14="http://schemas.microsoft.com/office/powerpoint/2010/main" val="569379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444E41-6C22-BC47-8C23-DB2A9365C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4410" y="480199"/>
            <a:ext cx="8825659" cy="1075944"/>
          </a:xfrm>
        </p:spPr>
        <p:txBody>
          <a:bodyPr/>
          <a:lstStyle/>
          <a:p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Présentation de la rencontre.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B715C96-7AA9-8A4B-8EDC-4DCB58FBF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4954" y="1402080"/>
            <a:ext cx="8825659" cy="4617720"/>
          </a:xfrm>
        </p:spPr>
        <p:txBody>
          <a:bodyPr>
            <a:normAutofit/>
          </a:bodyPr>
          <a:lstStyle/>
          <a:p>
            <a:r>
              <a:rPr lang="fr-FR" dirty="0"/>
              <a:t>Par équipe de Trois, réaliser le pus vite possible 18 tours en validant à chaque tour un lancer.</a:t>
            </a:r>
          </a:p>
          <a:p>
            <a:r>
              <a:rPr lang="fr-FR" dirty="0"/>
              <a:t>Le 1</a:t>
            </a:r>
            <a:r>
              <a:rPr lang="fr-FR" baseline="30000" dirty="0"/>
              <a:t>er</a:t>
            </a:r>
            <a:r>
              <a:rPr lang="fr-FR" dirty="0"/>
              <a:t> tour est couru par tous les équipiers.</a:t>
            </a:r>
          </a:p>
          <a:p>
            <a:r>
              <a:rPr lang="fr-FR" dirty="0"/>
              <a:t>La première équipe qui termine ses 18 tours a gagné.</a:t>
            </a:r>
          </a:p>
          <a:p>
            <a:r>
              <a:rPr lang="fr-FR" b="1" u="sng" dirty="0"/>
              <a:t>Les règles:</a:t>
            </a:r>
          </a:p>
          <a:p>
            <a:r>
              <a:rPr lang="fr-FR" dirty="0"/>
              <a:t>-Deux coureurs sur le circuit (300 mètres)le troisième attend.</a:t>
            </a:r>
          </a:p>
          <a:p>
            <a:r>
              <a:rPr lang="fr-FR" dirty="0"/>
              <a:t>-Quatre tours minimum par élève. Quatre défis</a:t>
            </a:r>
          </a:p>
          <a:p>
            <a:r>
              <a:rPr lang="fr-FR" dirty="0"/>
              <a:t>-L’élève doit réussir trois fois le défi pour le valider il a 5 boules pour le faire.</a:t>
            </a:r>
          </a:p>
          <a:p>
            <a:r>
              <a:rPr lang="fr-FR" dirty="0"/>
              <a:t>Possibilité de choisir son défi sur chaque pas de tir trois défis proposés.</a:t>
            </a:r>
          </a:p>
          <a:p>
            <a:r>
              <a:rPr lang="fr-FR" dirty="0"/>
              <a:t>-Un tour de pénalité en cas d’échec.(60 Mètres)</a:t>
            </a:r>
          </a:p>
          <a:p>
            <a:endParaRPr lang="fr-FR" b="1" u="sng" dirty="0"/>
          </a:p>
        </p:txBody>
      </p:sp>
    </p:spTree>
    <p:extLst>
      <p:ext uri="{BB962C8B-B14F-4D97-AF65-F5344CB8AC3E}">
        <p14:creationId xmlns:p14="http://schemas.microsoft.com/office/powerpoint/2010/main" val="3570170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9D6BAF-C444-6942-93A0-9729AA841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752856"/>
            <a:ext cx="8825659" cy="1002792"/>
          </a:xfrm>
        </p:spPr>
        <p:txBody>
          <a:bodyPr/>
          <a:lstStyle/>
          <a:p>
            <a:r>
              <a:rPr lang="fr-FR" sz="4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Ce qu’impliquent les  règles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…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C1D66CB-4CF6-C543-A910-CF55B25F32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4952" y="2061210"/>
            <a:ext cx="8825659" cy="4043933"/>
          </a:xfrm>
        </p:spPr>
        <p:txBody>
          <a:bodyPr>
            <a:noAutofit/>
          </a:bodyPr>
          <a:lstStyle/>
          <a:p>
            <a:r>
              <a:rPr lang="fr-FR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« …Equipe de trois » </a:t>
            </a:r>
            <a:endParaRPr lang="fr-FR" sz="1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fr-FR" sz="1600" dirty="0"/>
              <a:t>une opposition et une recherche de stratégie efficiente.</a:t>
            </a:r>
          </a:p>
          <a:p>
            <a:r>
              <a:rPr lang="fr-FR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« …Deux coureurs… » </a:t>
            </a:r>
          </a:p>
          <a:p>
            <a:r>
              <a:rPr lang="fr-FR" sz="1600" dirty="0"/>
              <a:t> Possibilité de se reposer, le prévoir dans la stratégie ou s’adapter en fonction de la fatigue de chacun = remédiation. Prise de repères sur son corps : essoufflement, transpiration…</a:t>
            </a:r>
          </a:p>
          <a:p>
            <a:r>
              <a:rPr lang="fr-FR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« …Quatre tours » </a:t>
            </a:r>
          </a:p>
          <a:p>
            <a:r>
              <a:rPr lang="fr-FR" sz="1600" dirty="0"/>
              <a:t> Implication de tous les élèves.</a:t>
            </a:r>
          </a:p>
          <a:p>
            <a:r>
              <a:rPr lang="fr-FR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« Cinq boules … » </a:t>
            </a:r>
          </a:p>
          <a:p>
            <a:r>
              <a:rPr lang="fr-FR" sz="1600" dirty="0"/>
              <a:t> Permet une remédiation, un feedback sur son action.</a:t>
            </a:r>
          </a:p>
          <a:p>
            <a:r>
              <a:rPr lang="fr-FR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« …Choisir son défi » </a:t>
            </a:r>
          </a:p>
          <a:p>
            <a:r>
              <a:rPr lang="fr-FR" sz="1600" dirty="0"/>
              <a:t> Connaissance de ses capacités .  « je choisis celui que je réussis le plus souvent… »</a:t>
            </a:r>
          </a:p>
        </p:txBody>
      </p:sp>
    </p:spTree>
    <p:extLst>
      <p:ext uri="{BB962C8B-B14F-4D97-AF65-F5344CB8AC3E}">
        <p14:creationId xmlns:p14="http://schemas.microsoft.com/office/powerpoint/2010/main" val="3245282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6C7119-D55F-AE48-B147-C92D25609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400" dirty="0">
                <a:solidFill>
                  <a:srgbClr val="FF0000"/>
                </a:solidFill>
              </a:rPr>
              <a:t>Propositions d’évolution des règles de la rencontre.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7B1A1BF-7430-DF4C-ACE2-E541144658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20842" y="3194304"/>
            <a:ext cx="8825659" cy="2362200"/>
          </a:xfrm>
        </p:spPr>
        <p:txBody>
          <a:bodyPr>
            <a:normAutofit/>
          </a:bodyPr>
          <a:lstStyle/>
          <a:p>
            <a:r>
              <a:rPr lang="fr-FR" sz="2000" dirty="0"/>
              <a:t>Prévoir un temps mort à la mi-parcours pour permettre aux équipes de revoir leur stratégie : remédiation .</a:t>
            </a:r>
          </a:p>
          <a:p>
            <a:r>
              <a:rPr lang="fr-FR" sz="2000" dirty="0"/>
              <a:t>Proposer différents circuits de longueurs différentes.</a:t>
            </a:r>
          </a:p>
        </p:txBody>
      </p:sp>
    </p:spTree>
    <p:extLst>
      <p:ext uri="{BB962C8B-B14F-4D97-AF65-F5344CB8AC3E}">
        <p14:creationId xmlns:p14="http://schemas.microsoft.com/office/powerpoint/2010/main" val="742476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295C3FB-2514-8746-BF77-B7C102F03547}"/>
              </a:ext>
            </a:extLst>
          </p:cNvPr>
          <p:cNvSpPr txBox="1"/>
          <p:nvPr/>
        </p:nvSpPr>
        <p:spPr>
          <a:xfrm>
            <a:off x="1273510" y="2274838"/>
            <a:ext cx="997741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La nature de la rencontre va permettre aux élèves de se </a:t>
            </a:r>
          </a:p>
          <a:p>
            <a:r>
              <a:rPr lang="fr-FR" sz="2400" dirty="0"/>
              <a:t>confronter collectivement à une tâche complexe.</a:t>
            </a:r>
          </a:p>
          <a:p>
            <a:r>
              <a:rPr lang="fr-FR" sz="2400" dirty="0"/>
              <a:t>Elle permettra de mettre en évidence, d’évaluer les</a:t>
            </a:r>
          </a:p>
          <a:p>
            <a:r>
              <a:rPr lang="fr-FR" sz="2400" dirty="0"/>
              <a:t> compétences travaillées tout au long de l’unité d’apprentissage.</a:t>
            </a:r>
          </a:p>
          <a:p>
            <a:r>
              <a:rPr lang="fr-FR" sz="2400" dirty="0"/>
              <a:t>Ce type de rencontre (3</a:t>
            </a:r>
            <a:r>
              <a:rPr lang="fr-FR" sz="2400" baseline="30000" dirty="0"/>
              <a:t>e</a:t>
            </a:r>
            <a:r>
              <a:rPr lang="fr-FR" sz="2400" dirty="0"/>
              <a:t>?)n’a de sens que si elle est précédée</a:t>
            </a:r>
          </a:p>
          <a:p>
            <a:r>
              <a:rPr lang="fr-FR" sz="2400" dirty="0"/>
              <a:t>D’une unité d’apprentissage.</a:t>
            </a:r>
          </a:p>
        </p:txBody>
      </p:sp>
    </p:spTree>
    <p:extLst>
      <p:ext uri="{BB962C8B-B14F-4D97-AF65-F5344CB8AC3E}">
        <p14:creationId xmlns:p14="http://schemas.microsoft.com/office/powerpoint/2010/main" val="2576825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7A52E7-EF44-DE41-ADA2-A01FE4AD2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8083" y="1647702"/>
            <a:ext cx="8825657" cy="1629888"/>
          </a:xfrm>
        </p:spPr>
        <p:txBody>
          <a:bodyPr/>
          <a:lstStyle/>
          <a:p>
            <a:r>
              <a:rPr lang="fr-FR" sz="4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Proposition d’une unité d’apprentissage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12FA0AC-5287-8047-AD51-527D84BBDC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33085" y="3580411"/>
            <a:ext cx="8825658" cy="860400"/>
          </a:xfrm>
        </p:spPr>
        <p:txBody>
          <a:bodyPr>
            <a:normAutofit/>
          </a:bodyPr>
          <a:lstStyle/>
          <a:p>
            <a:r>
              <a:rPr lang="fr-FR" sz="3600" dirty="0"/>
              <a:t>Cycle 3</a:t>
            </a:r>
          </a:p>
        </p:txBody>
      </p:sp>
    </p:spTree>
    <p:extLst>
      <p:ext uri="{BB962C8B-B14F-4D97-AF65-F5344CB8AC3E}">
        <p14:creationId xmlns:p14="http://schemas.microsoft.com/office/powerpoint/2010/main" val="1199532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A705DD-3D8C-AC4B-9BE0-058061BB4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156816"/>
            <a:ext cx="8825657" cy="3847606"/>
          </a:xfrm>
        </p:spPr>
        <p:txBody>
          <a:bodyPr/>
          <a:lstStyle/>
          <a:p>
            <a:r>
              <a:rPr lang="fr-FR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Pourquoi le cycle 3?</a:t>
            </a:r>
            <a:br>
              <a:rPr lang="fr-FR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2400" i="1" dirty="0">
                <a:solidFill>
                  <a:schemeClr val="tx1"/>
                </a:solidFill>
              </a:rPr>
              <a:t>Ce que disent les textes</a:t>
            </a:r>
            <a:br>
              <a:rPr lang="fr-FR" sz="2400" i="1" dirty="0">
                <a:solidFill>
                  <a:schemeClr val="tx1"/>
                </a:solidFill>
              </a:rPr>
            </a:br>
            <a:br>
              <a:rPr lang="fr-FR" sz="3200" dirty="0"/>
            </a:br>
            <a:r>
              <a:rPr lang="fr-FR" sz="2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Attendus de fin de cycle</a:t>
            </a:r>
            <a:br>
              <a:rPr lang="fr-FR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2800" dirty="0"/>
              <a:t>« </a:t>
            </a:r>
            <a:r>
              <a:rPr lang="fr-FR" sz="2400" dirty="0"/>
              <a:t>Réaliser des efforts et enchaîner plusieurs actions motrices »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23A569F-BC80-F840-9699-F9E24BC657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fr-FR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Compétences travaillées</a:t>
            </a:r>
            <a:r>
              <a:rPr lang="fr-FR" sz="2400" dirty="0"/>
              <a:t>: Combiner les actions, mobiliser ses ressources pour réaliser la meilleure performance. Appliquer des principes simples pour améliorer la performance.</a:t>
            </a:r>
          </a:p>
        </p:txBody>
      </p:sp>
    </p:spTree>
    <p:extLst>
      <p:ext uri="{BB962C8B-B14F-4D97-AF65-F5344CB8AC3E}">
        <p14:creationId xmlns:p14="http://schemas.microsoft.com/office/powerpoint/2010/main" val="3683480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B9ACA0-08BC-E942-96A7-F54AA99E4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420" y="1122795"/>
            <a:ext cx="8825657" cy="1915647"/>
          </a:xfrm>
        </p:spPr>
        <p:txBody>
          <a:bodyPr/>
          <a:lstStyle/>
          <a:p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Quelle visée éducative?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E3E1173-B490-CD43-808F-419F96170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5499" y="3389359"/>
            <a:ext cx="8825658" cy="860400"/>
          </a:xfrm>
        </p:spPr>
        <p:txBody>
          <a:bodyPr>
            <a:noAutofit/>
          </a:bodyPr>
          <a:lstStyle/>
          <a:p>
            <a:r>
              <a:rPr lang="fr-FR" sz="3600" dirty="0"/>
              <a:t>SE connaître pour planifier et se mettre en projet.</a:t>
            </a:r>
          </a:p>
        </p:txBody>
      </p:sp>
    </p:spTree>
    <p:extLst>
      <p:ext uri="{BB962C8B-B14F-4D97-AF65-F5344CB8AC3E}">
        <p14:creationId xmlns:p14="http://schemas.microsoft.com/office/powerpoint/2010/main" val="1628542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8D8B98-0BEC-3342-82C5-5B4CC98E4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1243452"/>
            <a:ext cx="8825657" cy="860400"/>
          </a:xfrm>
        </p:spPr>
        <p:txBody>
          <a:bodyPr/>
          <a:lstStyle/>
          <a:p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Se connaître c’est…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E400942-CDAB-B348-A777-DF4245E78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7418" y="2375556"/>
            <a:ext cx="8825658" cy="1769723"/>
          </a:xfrm>
        </p:spPr>
        <p:txBody>
          <a:bodyPr>
            <a:normAutofit fontScale="85000" lnSpcReduction="10000"/>
          </a:bodyPr>
          <a:lstStyle/>
          <a:p>
            <a:r>
              <a:rPr lang="fr-FR" sz="3200" dirty="0"/>
              <a:t> Repérer son allure de course. Déceler son  état de fatigue  et celui des autres. Adapter son geste à la distance .Lancer dans des conditions favorables après une course…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0028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214</TotalTime>
  <Words>630</Words>
  <Application>Microsoft Macintosh PowerPoint</Application>
  <PresentationFormat>Grand écran</PresentationFormat>
  <Paragraphs>79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Ion</vt:lpstr>
      <vt:lpstr>Biathlon.</vt:lpstr>
      <vt:lpstr>Présentation de la rencontre.</vt:lpstr>
      <vt:lpstr>Ce qu’impliquent les  règles…</vt:lpstr>
      <vt:lpstr>Propositions d’évolution des règles de la rencontre.</vt:lpstr>
      <vt:lpstr>Présentation PowerPoint</vt:lpstr>
      <vt:lpstr>Proposition d’une unité d’apprentissage </vt:lpstr>
      <vt:lpstr>Pourquoi le cycle 3? Ce que disent les textes  Attendus de fin de cycle « Réaliser des efforts et enchaîner plusieurs actions motrices »</vt:lpstr>
      <vt:lpstr>Quelle visée éducative?</vt:lpstr>
      <vt:lpstr>Se connaître c’est…</vt:lpstr>
      <vt:lpstr>Planifier, se mettre en projet c’est…</vt:lpstr>
      <vt:lpstr>Comment?</vt:lpstr>
      <vt:lpstr>Présentation de l’UA : Biathlon.</vt:lpstr>
      <vt:lpstr>Dispositif circuit Running.</vt:lpstr>
      <vt:lpstr>Des évolutions possibles…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Biathlon.</dc:title>
  <dc:creator>Nathalie statnik</dc:creator>
  <cp:lastModifiedBy>Nathalie statnik</cp:lastModifiedBy>
  <cp:revision>26</cp:revision>
  <dcterms:created xsi:type="dcterms:W3CDTF">2019-06-25T11:57:04Z</dcterms:created>
  <dcterms:modified xsi:type="dcterms:W3CDTF">2019-07-01T14:38:46Z</dcterms:modified>
</cp:coreProperties>
</file>